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6F6A8-5E44-6286-CE64-2F2B0E454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D8A230-65C5-0D92-ABE1-7774F77E0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C44690-0D65-72D7-1E5A-5FD9846F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21F72C-BFEC-5C9D-51AD-0F44E6A0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925D8-58C4-C4CA-FBFA-21D77942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6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03366-D5A2-2454-A845-B8CF0A41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B1BA37-7D91-61D3-5F99-143A65EA6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6789D-86AF-7C93-BC0A-22DC6406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117966-1422-B205-0C36-CFEDF763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DB5AC2-D6C3-2F44-E995-E07F1418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E614E0-2203-F73F-59A8-7BC83EEB7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763814C-A79D-87B1-8E7F-02D887C64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86B9E7-D885-81C5-1E43-DCB3864F5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BE1A23-54B0-87E9-12E2-04063F25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C6CC9C-45FA-D9BA-6B15-A4CC0214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09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580FCB-ACFE-C0CF-F25D-BCE5B3D4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C4175-0D75-DDBC-6E98-1CFFFF87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3AADE3-8448-E81C-3E7C-0407E08A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EB5C5-6D5F-BC62-6687-1933BCA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B36EB5-5357-955F-A8C9-937FDD17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7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BDBBD-D691-133C-413D-E2E80FC1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EA1451-E8E4-856D-8881-76A8B9B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A198F-62D3-97BA-4D1F-F1AEFCBF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E86F93-312F-8651-995D-C175C1F6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F364A4-44BF-3CFC-A196-F9471FA1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97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2DB863-963E-A69A-3384-C8BD9B2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B6B5D6-D9F5-EFE1-92C2-A72909471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FBB6886-1ED5-C8F1-AA80-2DFABB369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D48B88-A45B-0623-6F02-0251EFCC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AEDF4E-C346-9C29-A788-8085C361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C19994-742A-38A0-7156-35A4E945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1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C673F-7C6C-A963-BD82-401E7C83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C16C64-216C-61AF-70A1-A6B04D5A3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461CFD5-B895-8188-D5F7-3283C17E9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79E997-E01A-C740-17B3-B954DB659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D238F2-5096-F965-A8AA-E7AC43EB1D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10630D-8ED6-7F3F-9DFE-B0C23CEA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2628AD0-F6E4-0280-1998-9203DF3B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A5C305-9DF3-9D9B-4D0B-18060CF1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2D250-FF88-5D8C-934A-4DBFD898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FF6FD2-6268-CB68-613F-D83EDF47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75C8A1-58A5-348F-1669-33E7B59E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C9C908-982B-FFCB-66E0-ED029A13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5D985D-A3FA-8222-357C-C7A77B665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A5B2CE3-9F01-7DA5-0F54-A0C141A9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273768-F7D5-2A3D-F3F0-FD756070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6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236AF2-E208-9A43-2748-7FBA7D0A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B7263A-0281-9715-FEE0-519805BB5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32648BB-1C2C-5676-C568-8D224B68B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57D3D5-55D2-3B24-6C02-28B31F04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87B417-2E7E-EA43-3F60-7BC59AF8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AFBCD6-0973-15CD-A7F2-459E3CC4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8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547B5-0D34-E3CD-306B-D7F3D4FA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42D48B1-AF6E-D12A-B45E-DA322AE6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66BB33-ECFF-2C1B-70FE-FFCB198A8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06E891-BE3F-5F12-8CB1-875844C6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0F621B-F677-E0E5-850F-0A9DCBB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28FD571-0460-FD0D-D2E1-0B26B80A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3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0F8F09-EDA9-2F52-7E98-2EA43EFC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875C1E-780E-5264-15A6-B54FA748A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808DB5-BBE9-887F-E644-D00458B92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BA58C-D7D6-42E6-B553-8BCFD412A508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3BE61E-7129-63A6-C232-0C1A21E9D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1DF7D7-3B74-7E21-054D-E4EB43A25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41CB2-50F1-4277-8F2C-1A340C82262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7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35EF591-F62F-29F2-DF17-3C21D007B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95" y="809468"/>
            <a:ext cx="9653666" cy="43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8EFD0FF-3E5F-B669-EF36-5B0DD8FC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7" y="31750"/>
            <a:ext cx="10561403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A2E1E9-9189-841A-C608-958E969C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2" y="478302"/>
            <a:ext cx="11997127" cy="54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192FC2-6CBE-608C-951D-84EF8D5D9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3862"/>
            <a:ext cx="97536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5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36916-2125-2F98-4B81-30165F96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7781"/>
            <a:ext cx="10515600" cy="1325563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B0604020202020204" pitchFamily="2" charset="0"/>
              </a:rPr>
              <a:t>Why do we write algorithms :</a:t>
            </a:r>
            <a:br>
              <a:rPr lang="en-US" sz="1800" b="0" i="0" dirty="0">
                <a:effectLst/>
                <a:latin typeface="Roboto" panose="020B0604020202020204" pitchFamily="2" charset="0"/>
              </a:rPr>
            </a:br>
            <a:r>
              <a:rPr lang="en-US" sz="1800" b="1" i="0" dirty="0">
                <a:effectLst/>
                <a:latin typeface="Roboto" panose="020B0604020202020204" pitchFamily="2" charset="0"/>
              </a:rPr>
              <a:t>   </a:t>
            </a:r>
            <a:r>
              <a:rPr lang="en-US" sz="1800" b="1" i="0" dirty="0">
                <a:effectLst/>
                <a:latin typeface="inherit"/>
              </a:rPr>
              <a:t>Develop the logic of programming.</a:t>
            </a:r>
            <a:br>
              <a:rPr lang="en-US" sz="1800" b="1" i="0" dirty="0">
                <a:effectLst/>
                <a:latin typeface="inherit"/>
              </a:rPr>
            </a:br>
            <a:r>
              <a:rPr lang="en-US" sz="1800" b="1" i="0" dirty="0">
                <a:effectLst/>
                <a:latin typeface="inherit"/>
              </a:rPr>
              <a:t>   Stay focused on the logic only.</a:t>
            </a:r>
            <a:br>
              <a:rPr lang="en-US" sz="1800" b="1" i="0" dirty="0">
                <a:effectLst/>
                <a:latin typeface="inherit"/>
              </a:rPr>
            </a:br>
            <a:r>
              <a:rPr lang="en-US" sz="1800" b="1" i="0" dirty="0">
                <a:effectLst/>
                <a:latin typeface="inherit"/>
              </a:rPr>
              <a:t>   Check the complexity of the program.</a:t>
            </a:r>
            <a:br>
              <a:rPr lang="en-US" sz="1800" b="0" i="0" dirty="0">
                <a:effectLst/>
                <a:latin typeface="inherit"/>
              </a:rPr>
            </a:br>
            <a:endParaRPr lang="en-US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31A3B46-E5B0-19EA-BEC1-0DE58496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6" y="524656"/>
            <a:ext cx="9373510" cy="44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ECE64C-8E06-98DA-A8F2-B464F36D3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" y="179881"/>
            <a:ext cx="11712315" cy="64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9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978EC8D-F48A-1425-4145-987EB9A74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9" y="584616"/>
            <a:ext cx="10957810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76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AD6E8BB-6415-516F-9590-C2DA7272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9" y="614598"/>
            <a:ext cx="10672997" cy="5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9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2E607A-9C4B-EF52-294C-8F7ED2D4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88134"/>
          </a:xfrm>
        </p:spPr>
        <p:txBody>
          <a:bodyPr>
            <a:normAutofit/>
          </a:bodyPr>
          <a:lstStyle/>
          <a:p>
            <a:pPr algn="ctr"/>
            <a:r>
              <a:rPr lang="en-US" sz="3200" b="0" i="0" dirty="0">
                <a:solidFill>
                  <a:schemeClr val="accent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Compatibility of types</a:t>
            </a:r>
            <a:br>
              <a:rPr lang="en-US" sz="3200" b="0" i="0" dirty="0">
                <a:effectLst/>
                <a:latin typeface="Roboto" panose="02000000000000000000" pitchFamily="2" charset="0"/>
              </a:rPr>
            </a:br>
            <a:r>
              <a:rPr lang="en-US" sz="3200" b="1" i="0" dirty="0">
                <a:effectLst/>
                <a:latin typeface="Roboto" panose="02000000000000000000" pitchFamily="2" charset="0"/>
              </a:rPr>
              <a:t>When you assign a value to a variable, the two types must be compatible with each other. For example, you cannot assign an string value to an integer variable.</a:t>
            </a:r>
            <a:br>
              <a:rPr lang="en-US" sz="3200" b="0" i="0" dirty="0">
                <a:effectLst/>
                <a:latin typeface="Roboto" panose="02000000000000000000" pitchFamily="2" charset="0"/>
              </a:rPr>
            </a:br>
            <a:endParaRPr lang="en-US" sz="3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0EF67D-C7ED-D35E-AD1F-A5BC0733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7" y="2286000"/>
            <a:ext cx="992973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2134A71-EC41-7FBC-5A38-015906E38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4" y="209862"/>
            <a:ext cx="11647357" cy="625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438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71</Words>
  <Application>Microsoft Office PowerPoint</Application>
  <PresentationFormat>Grand écran</PresentationFormat>
  <Paragraphs>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inherit</vt:lpstr>
      <vt:lpstr>Roboto</vt:lpstr>
      <vt:lpstr>Wingdings</vt:lpstr>
      <vt:lpstr>Thème Office</vt:lpstr>
      <vt:lpstr>Présentation PowerPoint</vt:lpstr>
      <vt:lpstr>Présentation PowerPoint</vt:lpstr>
      <vt:lpstr>Présentation PowerPoint</vt:lpstr>
      <vt:lpstr>Why do we write algorithms :    Develop the logic of programming.    Stay focused on the logic only.    Check the complexity of the program. </vt:lpstr>
      <vt:lpstr>Présentation PowerPoint</vt:lpstr>
      <vt:lpstr>Présentation PowerPoint</vt:lpstr>
      <vt:lpstr>Présentation PowerPoint</vt:lpstr>
      <vt:lpstr>Compatibility of types When you assign a value to a variable, the two types must be compatible with each other. For example, you cannot assign an string value to an integer variable.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Bacem</dc:creator>
  <cp:lastModifiedBy>Bacem</cp:lastModifiedBy>
  <cp:revision>3</cp:revision>
  <dcterms:created xsi:type="dcterms:W3CDTF">2022-12-29T17:16:09Z</dcterms:created>
  <dcterms:modified xsi:type="dcterms:W3CDTF">2022-12-29T17:33:38Z</dcterms:modified>
</cp:coreProperties>
</file>